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344" r:id="rId3"/>
    <p:sldId id="257" r:id="rId4"/>
    <p:sldId id="345" r:id="rId5"/>
    <p:sldId id="304" r:id="rId6"/>
    <p:sldId id="305" r:id="rId7"/>
    <p:sldId id="306" r:id="rId8"/>
    <p:sldId id="307" r:id="rId9"/>
    <p:sldId id="313" r:id="rId10"/>
    <p:sldId id="340" r:id="rId11"/>
    <p:sldId id="341" r:id="rId12"/>
    <p:sldId id="264" r:id="rId13"/>
    <p:sldId id="319" r:id="rId14"/>
    <p:sldId id="318" r:id="rId15"/>
    <p:sldId id="342" r:id="rId16"/>
    <p:sldId id="316" r:id="rId17"/>
    <p:sldId id="343" r:id="rId18"/>
    <p:sldId id="321" r:id="rId19"/>
    <p:sldId id="324" r:id="rId20"/>
    <p:sldId id="322" r:id="rId21"/>
    <p:sldId id="325" r:id="rId22"/>
    <p:sldId id="326" r:id="rId23"/>
    <p:sldId id="327" r:id="rId24"/>
    <p:sldId id="335" r:id="rId25"/>
    <p:sldId id="336" r:id="rId26"/>
    <p:sldId id="331" r:id="rId27"/>
    <p:sldId id="333" r:id="rId28"/>
    <p:sldId id="332" r:id="rId29"/>
    <p:sldId id="334" r:id="rId30"/>
    <p:sldId id="330" r:id="rId31"/>
    <p:sldId id="329" r:id="rId32"/>
    <p:sldId id="328" r:id="rId33"/>
    <p:sldId id="289" r:id="rId34"/>
    <p:sldId id="338" r:id="rId3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7"/>
    </p:embeddedFont>
    <p:embeddedFont>
      <p:font typeface="Della Respira" panose="02000603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3"/>
    <p:restoredTop sz="94719"/>
  </p:normalViewPr>
  <p:slideViewPr>
    <p:cSldViewPr snapToGrid="0" snapToObjects="1">
      <p:cViewPr>
        <p:scale>
          <a:sx n="82" d="100"/>
          <a:sy n="82" d="100"/>
        </p:scale>
        <p:origin x="504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6:3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7:32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AF5BB4-C9A0-D5F8-C4A1-CA3713D5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0B04AF2-2C46-0037-511B-44A6E77C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3A6AEE4C-88C4-25B3-F01C-FCBF6A69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7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2A17F7-E503-1260-2561-F0566AC6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B690714-E522-BCA8-6F88-0BB28F61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7CB123F-AB93-9E60-108B-624D84EDB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0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DAA1ADA-EA6B-A05A-9B86-01B79432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00F1AC9-46C7-0A28-6034-507BE4AC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1AA2348-4DC8-07CA-77B9-0E46F4C9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56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934F188-0B13-B7A0-9A9C-B6ADEF1E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BD46B356-2A2F-BBF0-D51C-E0B4AE29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E7F4CE72-D6AF-F7FF-123D-6C22436E8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97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E7A4E68D-9EE5-FF38-CBDA-6F6B3E0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29055A3-FE0F-C710-B098-41BF5ABE8C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AC9DBCF-4326-1742-2607-C3C68EF9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Panel">
  <p:cSld name="JEOPARTY Panel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485311" y="484852"/>
            <a:ext cx="8177442" cy="4183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695700" y="0"/>
            <a:ext cx="77526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9"/>
          <p:cNvGrpSpPr/>
          <p:nvPr/>
        </p:nvGrpSpPr>
        <p:grpSpPr>
          <a:xfrm>
            <a:off x="572720" y="572673"/>
            <a:ext cx="1265739" cy="4018309"/>
            <a:chOff x="572700" y="572684"/>
            <a:chExt cx="1251349" cy="4018309"/>
          </a:xfrm>
        </p:grpSpPr>
        <p:sp>
          <p:nvSpPr>
            <p:cNvPr id="145" name="Google Shape;145;p9"/>
            <p:cNvSpPr/>
            <p:nvPr/>
          </p:nvSpPr>
          <p:spPr>
            <a:xfrm>
              <a:off x="572700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72700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72700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572700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72700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572700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>
            <a:off x="1917802" y="572673"/>
            <a:ext cx="1265739" cy="4018309"/>
            <a:chOff x="1922099" y="572684"/>
            <a:chExt cx="1251349" cy="4018309"/>
          </a:xfrm>
        </p:grpSpPr>
        <p:sp>
          <p:nvSpPr>
            <p:cNvPr id="152" name="Google Shape;152;p9"/>
            <p:cNvSpPr/>
            <p:nvPr/>
          </p:nvSpPr>
          <p:spPr>
            <a:xfrm>
              <a:off x="1922099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922099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922099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922099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922099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922099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3262884" y="572673"/>
            <a:ext cx="1265739" cy="4018309"/>
            <a:chOff x="3271498" y="572684"/>
            <a:chExt cx="1251349" cy="4018309"/>
          </a:xfrm>
        </p:grpSpPr>
        <p:sp>
          <p:nvSpPr>
            <p:cNvPr id="159" name="Google Shape;159;p9"/>
            <p:cNvSpPr/>
            <p:nvPr/>
          </p:nvSpPr>
          <p:spPr>
            <a:xfrm>
              <a:off x="3271498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3271498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3271498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271498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71498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271498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4607967" y="572673"/>
            <a:ext cx="1265739" cy="4018309"/>
            <a:chOff x="4620897" y="572684"/>
            <a:chExt cx="1251349" cy="4018309"/>
          </a:xfrm>
        </p:grpSpPr>
        <p:sp>
          <p:nvSpPr>
            <p:cNvPr id="166" name="Google Shape;166;p9"/>
            <p:cNvSpPr/>
            <p:nvPr/>
          </p:nvSpPr>
          <p:spPr>
            <a:xfrm>
              <a:off x="4620897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620897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620897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620897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620897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620897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5953049" y="572673"/>
            <a:ext cx="1265739" cy="4018309"/>
            <a:chOff x="5970296" y="572684"/>
            <a:chExt cx="1251349" cy="4018309"/>
          </a:xfrm>
        </p:grpSpPr>
        <p:sp>
          <p:nvSpPr>
            <p:cNvPr id="173" name="Google Shape;173;p9"/>
            <p:cNvSpPr/>
            <p:nvPr/>
          </p:nvSpPr>
          <p:spPr>
            <a:xfrm>
              <a:off x="59702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9702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9702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9702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9702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9702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7298131" y="572673"/>
            <a:ext cx="1265739" cy="4018309"/>
            <a:chOff x="7319696" y="572684"/>
            <a:chExt cx="1251349" cy="4018309"/>
          </a:xfrm>
        </p:grpSpPr>
        <p:sp>
          <p:nvSpPr>
            <p:cNvPr id="180" name="Google Shape;180;p9"/>
            <p:cNvSpPr/>
            <p:nvPr/>
          </p:nvSpPr>
          <p:spPr>
            <a:xfrm>
              <a:off x="73196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3196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3196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73196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73196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196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913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  <p:sldLayoutId id="2147483662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../media/image21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2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5" Type="http://schemas.openxmlformats.org/officeDocument/2006/relationships/customXml" Target="../ink/ink3.xml"/><Relationship Id="rId10" Type="http://schemas.openxmlformats.org/officeDocument/2006/relationships/image" Target="../media/image27.png"/><Relationship Id="rId4" Type="http://schemas.openxmlformats.org/officeDocument/2006/relationships/slide" Target="slide4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7.png"/><Relationship Id="rId4" Type="http://schemas.openxmlformats.org/officeDocument/2006/relationships/slide" Target="slide4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9.xml"/><Relationship Id="rId18" Type="http://schemas.openxmlformats.org/officeDocument/2006/relationships/slide" Target="slide21.xml"/><Relationship Id="rId3" Type="http://schemas.openxmlformats.org/officeDocument/2006/relationships/slide" Target="slide5.xml"/><Relationship Id="rId21" Type="http://schemas.openxmlformats.org/officeDocument/2006/relationships/slide" Target="slide31.xml"/><Relationship Id="rId7" Type="http://schemas.openxmlformats.org/officeDocument/2006/relationships/slide" Target="slide6.xml"/><Relationship Id="rId12" Type="http://schemas.openxmlformats.org/officeDocument/2006/relationships/slide" Target="slide16.xml"/><Relationship Id="rId17" Type="http://schemas.openxmlformats.org/officeDocument/2006/relationships/slide" Target="slide20.xml"/><Relationship Id="rId2" Type="http://schemas.openxmlformats.org/officeDocument/2006/relationships/notesSlide" Target="../notesSlides/notesSlide4.xml"/><Relationship Id="rId16" Type="http://schemas.openxmlformats.org/officeDocument/2006/relationships/slide" Target="slide27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3.xml"/><Relationship Id="rId11" Type="http://schemas.openxmlformats.org/officeDocument/2006/relationships/slide" Target="slide14.xml"/><Relationship Id="rId5" Type="http://schemas.openxmlformats.org/officeDocument/2006/relationships/slide" Target="slide18.xml"/><Relationship Id="rId15" Type="http://schemas.openxmlformats.org/officeDocument/2006/relationships/slide" Target="slide25.xml"/><Relationship Id="rId23" Type="http://schemas.openxmlformats.org/officeDocument/2006/relationships/slide" Target="slide33.xml"/><Relationship Id="rId10" Type="http://schemas.openxmlformats.org/officeDocument/2006/relationships/slide" Target="slide13.xml"/><Relationship Id="rId19" Type="http://schemas.openxmlformats.org/officeDocument/2006/relationships/slide" Target="slide29.xml"/><Relationship Id="rId4" Type="http://schemas.openxmlformats.org/officeDocument/2006/relationships/slide" Target="slide12.xml"/><Relationship Id="rId9" Type="http://schemas.openxmlformats.org/officeDocument/2006/relationships/slide" Target="slide10.xml"/><Relationship Id="rId14" Type="http://schemas.openxmlformats.org/officeDocument/2006/relationships/slide" Target="slide24.xml"/><Relationship Id="rId22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C7410E6-412E-F30B-80CD-116EB5C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4FB6F1A-89F5-7033-F980-BC36022C1C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5A494EB-9128-8014-F11F-F1277E89F264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E68B6A1-2D06-1279-BC5A-8F831694CD49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2180-B9BE-C1F8-FEAE-00218C959BB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4FD1-54D6-8D66-E7DA-8E9F10D6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6" y="2159000"/>
            <a:ext cx="6499242" cy="1207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07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D9E5A8B-1008-D684-B2E2-320BD651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1F3D334-E48E-8538-246F-1467D4CCD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0CF8C2A-2473-07AA-C5E3-F92CFA7DE79F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1C98E8C-C722-8D57-3FB4-2A3DEB6CD550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83172-CD6C-BC2F-5897-E91FA93B305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BE04A7-959E-EC97-7237-303B2982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0" y="2236803"/>
            <a:ext cx="6245373" cy="17793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25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Loops of the Sith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114526-E33A-E3F2-FF33-D1A22A87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4" y="2179951"/>
            <a:ext cx="7294125" cy="17460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  <a:br>
              <a:rPr lang="en-CA" dirty="0">
                <a:solidFill>
                  <a:srgbClr val="FFC319"/>
                </a:solidFill>
              </a:rPr>
            </a:br>
            <a:endParaRPr lang="en-CA" dirty="0">
              <a:solidFill>
                <a:srgbClr val="FFC31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7C992-65F0-3B40-CAD6-6519E9774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35" y="1947017"/>
            <a:ext cx="3223129" cy="230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B774B957-7339-2447-A0D3-A820E903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72F051FF-54C7-FFE9-308D-4E941DC93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A00A4DB-93B6-0640-6125-501B64CE748F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017399A-25DC-E332-AE9C-9B6AE065EE0B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38E28-D53E-9C1A-A3B8-FF08031239D2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60B54-0F43-5B0F-95E3-24565C17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86" y="1935286"/>
            <a:ext cx="3042627" cy="222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42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382028" y="910740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194183-27EB-FBE5-F7C8-FA0D6C4C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3505008" y="3017389"/>
            <a:ext cx="2133980" cy="80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ACF181-7791-B448-A87D-5B1A3FE47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874" r="2325" b="4432"/>
          <a:stretch/>
        </p:blipFill>
        <p:spPr>
          <a:xfrm>
            <a:off x="3505008" y="4095265"/>
            <a:ext cx="2133980" cy="736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D3C152-4C3B-70DA-E15D-E9B0A7872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84" y="3117926"/>
            <a:ext cx="2369659" cy="1400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67CC6E-A523-7E83-3645-80D4F9BE2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791" y="3148723"/>
            <a:ext cx="2133980" cy="13371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6B25CD-929F-6486-E257-66F512924504}"/>
              </a:ext>
            </a:extLst>
          </p:cNvPr>
          <p:cNvSpPr txBox="1"/>
          <p:nvPr/>
        </p:nvSpPr>
        <p:spPr>
          <a:xfrm>
            <a:off x="1788033" y="280630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6B34E-612F-F50B-DB8C-1191046084A5}"/>
              </a:ext>
            </a:extLst>
          </p:cNvPr>
          <p:cNvSpPr txBox="1"/>
          <p:nvPr/>
        </p:nvSpPr>
        <p:spPr>
          <a:xfrm>
            <a:off x="4332716" y="2742673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A8B63-652B-07A6-538B-A085C467231E}"/>
              </a:ext>
            </a:extLst>
          </p:cNvPr>
          <p:cNvSpPr txBox="1"/>
          <p:nvPr/>
        </p:nvSpPr>
        <p:spPr>
          <a:xfrm>
            <a:off x="4329197" y="382179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3B9F-BC8F-0113-4B8E-1C61CB72784D}"/>
              </a:ext>
            </a:extLst>
          </p:cNvPr>
          <p:cNvSpPr txBox="1"/>
          <p:nvPr/>
        </p:nvSpPr>
        <p:spPr>
          <a:xfrm>
            <a:off x="7076302" y="2764149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799AB-45F6-14DF-AFE7-060EE7CD8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462" y="1411190"/>
            <a:ext cx="5552630" cy="133170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50D96-B925-70B5-5257-D0391A473209}"/>
              </a:ext>
            </a:extLst>
          </p:cNvPr>
          <p:cNvSpPr txBox="1"/>
          <p:nvPr/>
        </p:nvSpPr>
        <p:spPr>
          <a:xfrm>
            <a:off x="6664558" y="4585913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9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0CE533-CC09-CC7E-9419-B2E1BB4D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843E630-0B7B-7B5F-004E-4624B31C5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1D3680B-1614-32E2-FBDE-F0053853DAF8}"/>
              </a:ext>
            </a:extLst>
          </p:cNvPr>
          <p:cNvSpPr txBox="1">
            <a:spLocks/>
          </p:cNvSpPr>
          <p:nvPr/>
        </p:nvSpPr>
        <p:spPr>
          <a:xfrm>
            <a:off x="382028" y="1060917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D8D1C1-C216-5472-B6C6-16BE05DBE62A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6DBD20-8906-5E84-FDC6-F0CA83B5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2689057" y="3350690"/>
            <a:ext cx="3903440" cy="14637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73A71-19AE-FEF8-BCCA-DBDBF1B5C5B3}"/>
              </a:ext>
            </a:extLst>
          </p:cNvPr>
          <p:cNvSpPr txBox="1"/>
          <p:nvPr/>
        </p:nvSpPr>
        <p:spPr>
          <a:xfrm>
            <a:off x="2158660" y="3225637"/>
            <a:ext cx="4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F394C-7382-1E2A-A06F-37DD26C6C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500" y="1628041"/>
            <a:ext cx="5620996" cy="1348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9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AB3AD-151A-6277-352E-5D403C573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 b="2735"/>
          <a:stretch/>
        </p:blipFill>
        <p:spPr>
          <a:xfrm>
            <a:off x="2417251" y="767759"/>
            <a:ext cx="4309497" cy="3607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571029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Dilemma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0C31-A7E1-3143-16A1-F521DBC6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877" y="2219087"/>
            <a:ext cx="2463800" cy="2032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168"/>
          <a:stretch/>
        </p:blipFill>
        <p:spPr>
          <a:xfrm>
            <a:off x="1948658" y="2316082"/>
            <a:ext cx="5246680" cy="139279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10E32-5715-561C-2506-99C72CE0C037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EF821-8864-AB57-CA4C-312F4EA5D619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87" y="2318698"/>
                <a:ext cx="505413" cy="2980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4E1DAC-C9DA-99C7-4D31-364DD947D923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7FF4-1A80-7F6F-DB63-4F8A73301481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74EBB-7207-5E03-8FB9-9CC8CB5B63F8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578EB-29DB-CC55-01F1-5DFA71AEF7F4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A9CE9-00A7-B4FC-77DC-4CE106B1471A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1753" y="3390431"/>
                <a:ext cx="394920" cy="205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906059"/>
            <a:ext cx="5234299" cy="237441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piece of logic is part of a classified operation!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336305"/>
            <a:ext cx="5168068" cy="1420333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0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0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Code extraction</a:t>
            </a:r>
            <a:endParaRPr lang="en-US" sz="60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1"/>
            <a:ext cx="7326274" cy="60895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What is the output?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timer reset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E5B0E-D467-A219-292B-F42232DA7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122" y="2626533"/>
            <a:ext cx="2787309" cy="14816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71789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How many times is the function f executed?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Countdown Protocol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18FA3-73A8-0925-BFE8-5A4AA26C8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336" y="2456670"/>
            <a:ext cx="2413328" cy="15805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585079" y="1564388"/>
            <a:ext cx="5973837" cy="307777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will the code print?</a:t>
            </a:r>
            <a:endParaRPr lang="en-CA" sz="1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Loop Trap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C2C5D-62A8-BE7B-BBBF-9DBD4CC2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938" y="2021159"/>
            <a:ext cx="2364123" cy="23948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program using a function that prompts the user for a temperature and prints out whether Pandora’s water is ice, liquid, or steam based on the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376BAB5-E30F-F131-ED2B-A15B0EF7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46148D13-B41A-4C17-2D43-F5BBD7B370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6612" y="454229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843BD9-4FED-BBC6-A127-AE667B4E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11421"/>
              </p:ext>
            </p:extLst>
          </p:nvPr>
        </p:nvGraphicFramePr>
        <p:xfrm>
          <a:off x="1141727" y="1090943"/>
          <a:ext cx="6860545" cy="2916220"/>
        </p:xfrm>
        <a:graphic>
          <a:graphicData uri="http://schemas.openxmlformats.org/drawingml/2006/table">
            <a:tbl>
              <a:tblPr firstRow="1" bandRow="1"/>
              <a:tblGrid>
                <a:gridCol w="1372109">
                  <a:extLst>
                    <a:ext uri="{9D8B030D-6E8A-4147-A177-3AD203B41FA5}">
                      <a16:colId xmlns:a16="http://schemas.microsoft.com/office/drawing/2014/main" val="2729443975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1582297191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2421461810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741016504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1472810966"/>
                    </a:ext>
                  </a:extLst>
                </a:gridCol>
              </a:tblGrid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62543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02978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863326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1125"/>
                  </a:ext>
                </a:extLst>
              </a:tr>
            </a:tbl>
          </a:graphicData>
        </a:graphic>
      </p:graphicFrame>
      <p:sp>
        <p:nvSpPr>
          <p:cNvPr id="3" name="Google Shape;237;p17">
            <a:hlinkClick r:id="rId3" action="ppaction://hlinksldjump"/>
            <a:extLst>
              <a:ext uri="{FF2B5EF4-FFF2-40B4-BE49-F238E27FC236}">
                <a16:creationId xmlns:a16="http://schemas.microsoft.com/office/drawing/2014/main" id="{5CC6DAC1-2ED3-2B1A-FE14-90EE6B510D71}"/>
              </a:ext>
            </a:extLst>
          </p:cNvPr>
          <p:cNvSpPr txBox="1"/>
          <p:nvPr/>
        </p:nvSpPr>
        <p:spPr>
          <a:xfrm>
            <a:off x="1205514" y="123139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STRANGER STRINGS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238;p17">
            <a:hlinkClick r:id="rId4" action="ppaction://hlinksldjump"/>
            <a:extLst>
              <a:ext uri="{FF2B5EF4-FFF2-40B4-BE49-F238E27FC236}">
                <a16:creationId xmlns:a16="http://schemas.microsoft.com/office/drawing/2014/main" id="{98A9C8CE-3400-586B-320A-12FD3F040B2D}"/>
              </a:ext>
            </a:extLst>
          </p:cNvPr>
          <p:cNvSpPr txBox="1"/>
          <p:nvPr/>
        </p:nvSpPr>
        <p:spPr>
          <a:xfrm>
            <a:off x="2571677" y="1215899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LOOP WARS</a:t>
            </a:r>
          </a:p>
        </p:txBody>
      </p:sp>
      <p:sp>
        <p:nvSpPr>
          <p:cNvPr id="5" name="Google Shape;240;p17">
            <a:hlinkClick r:id="rId5" action="ppaction://hlinksldjump"/>
            <a:extLst>
              <a:ext uri="{FF2B5EF4-FFF2-40B4-BE49-F238E27FC236}">
                <a16:creationId xmlns:a16="http://schemas.microsoft.com/office/drawing/2014/main" id="{E2FD9149-3696-BF21-41E1-C77181FD715F}"/>
              </a:ext>
            </a:extLst>
          </p:cNvPr>
          <p:cNvSpPr txBox="1"/>
          <p:nvPr/>
        </p:nvSpPr>
        <p:spPr>
          <a:xfrm>
            <a:off x="3950437" y="12063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BOOLEAN IDENTITY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241;p17">
            <a:hlinkClick r:id="rId6" action="ppaction://hlinksldjump"/>
            <a:extLst>
              <a:ext uri="{FF2B5EF4-FFF2-40B4-BE49-F238E27FC236}">
                <a16:creationId xmlns:a16="http://schemas.microsoft.com/office/drawing/2014/main" id="{54A87CDA-D2C5-07E4-937E-BF19AB4CE62C}"/>
              </a:ext>
            </a:extLst>
          </p:cNvPr>
          <p:cNvSpPr txBox="1"/>
          <p:nvPr/>
        </p:nvSpPr>
        <p:spPr>
          <a:xfrm>
            <a:off x="5318882" y="119198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BATCODE RISES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1/250">
            <a:hlinkClick r:id="rId7" action="ppaction://hlinksldjump"/>
            <a:extLst>
              <a:ext uri="{FF2B5EF4-FFF2-40B4-BE49-F238E27FC236}">
                <a16:creationId xmlns:a16="http://schemas.microsoft.com/office/drawing/2014/main" id="{891B49D2-FF09-0B1D-FB24-CF76A2CAB00B}"/>
              </a:ext>
            </a:extLst>
          </p:cNvPr>
          <p:cNvSpPr txBox="1"/>
          <p:nvPr/>
        </p:nvSpPr>
        <p:spPr>
          <a:xfrm>
            <a:off x="1205514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1/500">
            <a:hlinkClick r:id="rId8" action="ppaction://hlinksldjump"/>
            <a:extLst>
              <a:ext uri="{FF2B5EF4-FFF2-40B4-BE49-F238E27FC236}">
                <a16:creationId xmlns:a16="http://schemas.microsoft.com/office/drawing/2014/main" id="{68897BA4-47C0-147A-E028-23CA26A0A20A}"/>
              </a:ext>
            </a:extLst>
          </p:cNvPr>
          <p:cNvSpPr txBox="1"/>
          <p:nvPr/>
        </p:nvSpPr>
        <p:spPr>
          <a:xfrm>
            <a:off x="1205514" y="26399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1/1000">
            <a:hlinkClick r:id="rId9" action="ppaction://hlinksldjump"/>
            <a:extLst>
              <a:ext uri="{FF2B5EF4-FFF2-40B4-BE49-F238E27FC236}">
                <a16:creationId xmlns:a16="http://schemas.microsoft.com/office/drawing/2014/main" id="{30B668A8-E723-3570-A78F-E05D9E80E9A4}"/>
              </a:ext>
            </a:extLst>
          </p:cNvPr>
          <p:cNvSpPr txBox="1"/>
          <p:nvPr/>
        </p:nvSpPr>
        <p:spPr>
          <a:xfrm>
            <a:off x="1199142" y="336355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2/250">
            <a:hlinkClick r:id="rId10" action="ppaction://hlinksldjump"/>
            <a:extLst>
              <a:ext uri="{FF2B5EF4-FFF2-40B4-BE49-F238E27FC236}">
                <a16:creationId xmlns:a16="http://schemas.microsoft.com/office/drawing/2014/main" id="{FE70CA22-A0EB-EE7A-E65E-FF294C199E75}"/>
              </a:ext>
            </a:extLst>
          </p:cNvPr>
          <p:cNvSpPr txBox="1"/>
          <p:nvPr/>
        </p:nvSpPr>
        <p:spPr>
          <a:xfrm>
            <a:off x="2573925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2/500">
            <a:hlinkClick r:id="rId11" action="ppaction://hlinksldjump"/>
            <a:extLst>
              <a:ext uri="{FF2B5EF4-FFF2-40B4-BE49-F238E27FC236}">
                <a16:creationId xmlns:a16="http://schemas.microsoft.com/office/drawing/2014/main" id="{9C12C68A-C4D9-0B6B-CBF7-7ACE4D37CAD8}"/>
              </a:ext>
            </a:extLst>
          </p:cNvPr>
          <p:cNvSpPr txBox="1"/>
          <p:nvPr/>
        </p:nvSpPr>
        <p:spPr>
          <a:xfrm>
            <a:off x="2571677" y="263314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2/1000">
            <a:hlinkClick r:id="rId12" action="ppaction://hlinksldjump"/>
            <a:extLst>
              <a:ext uri="{FF2B5EF4-FFF2-40B4-BE49-F238E27FC236}">
                <a16:creationId xmlns:a16="http://schemas.microsoft.com/office/drawing/2014/main" id="{0FDF62AE-0DDD-9185-C0C6-73A92BEAFC3C}"/>
              </a:ext>
            </a:extLst>
          </p:cNvPr>
          <p:cNvSpPr txBox="1"/>
          <p:nvPr/>
        </p:nvSpPr>
        <p:spPr>
          <a:xfrm>
            <a:off x="2582060" y="335726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4/250">
            <a:hlinkClick r:id="rId13" action="ppaction://hlinksldjump"/>
            <a:extLst>
              <a:ext uri="{FF2B5EF4-FFF2-40B4-BE49-F238E27FC236}">
                <a16:creationId xmlns:a16="http://schemas.microsoft.com/office/drawing/2014/main" id="{DD918F8F-5B43-D009-3452-7BCA159538EB}"/>
              </a:ext>
            </a:extLst>
          </p:cNvPr>
          <p:cNvSpPr txBox="1"/>
          <p:nvPr/>
        </p:nvSpPr>
        <p:spPr>
          <a:xfrm>
            <a:off x="3942336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5/250">
            <a:hlinkClick r:id="rId14" action="ppaction://hlinksldjump"/>
            <a:extLst>
              <a:ext uri="{FF2B5EF4-FFF2-40B4-BE49-F238E27FC236}">
                <a16:creationId xmlns:a16="http://schemas.microsoft.com/office/drawing/2014/main" id="{07D547D2-2FC5-59FA-ECED-903CCFFEA5EB}"/>
              </a:ext>
            </a:extLst>
          </p:cNvPr>
          <p:cNvSpPr txBox="1"/>
          <p:nvPr/>
        </p:nvSpPr>
        <p:spPr>
          <a:xfrm>
            <a:off x="5310747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5/500">
            <a:hlinkClick r:id="rId15" action="ppaction://hlinksldjump"/>
            <a:extLst>
              <a:ext uri="{FF2B5EF4-FFF2-40B4-BE49-F238E27FC236}">
                <a16:creationId xmlns:a16="http://schemas.microsoft.com/office/drawing/2014/main" id="{1FB4C512-5EC9-50B8-689E-996DBFB78C84}"/>
              </a:ext>
            </a:extLst>
          </p:cNvPr>
          <p:cNvSpPr txBox="1"/>
          <p:nvPr/>
        </p:nvSpPr>
        <p:spPr>
          <a:xfrm>
            <a:off x="5318882" y="262581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5/1000">
            <a:hlinkClick r:id="rId16" action="ppaction://hlinksldjump"/>
            <a:extLst>
              <a:ext uri="{FF2B5EF4-FFF2-40B4-BE49-F238E27FC236}">
                <a16:creationId xmlns:a16="http://schemas.microsoft.com/office/drawing/2014/main" id="{D1EAE432-3EC7-58A3-F993-01C82EA0F314}"/>
              </a:ext>
            </a:extLst>
          </p:cNvPr>
          <p:cNvSpPr txBox="1"/>
          <p:nvPr/>
        </p:nvSpPr>
        <p:spPr>
          <a:xfrm>
            <a:off x="5318882" y="334342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4/500">
            <a:hlinkClick r:id="rId17" action="ppaction://hlinksldjump"/>
            <a:extLst>
              <a:ext uri="{FF2B5EF4-FFF2-40B4-BE49-F238E27FC236}">
                <a16:creationId xmlns:a16="http://schemas.microsoft.com/office/drawing/2014/main" id="{8DFA1B66-DCA3-5E10-2966-E00AFF556C51}"/>
              </a:ext>
            </a:extLst>
          </p:cNvPr>
          <p:cNvSpPr txBox="1"/>
          <p:nvPr/>
        </p:nvSpPr>
        <p:spPr>
          <a:xfrm>
            <a:off x="3950437" y="263435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" name="4/1000">
            <a:hlinkClick r:id="rId18" action="ppaction://hlinksldjump"/>
            <a:extLst>
              <a:ext uri="{FF2B5EF4-FFF2-40B4-BE49-F238E27FC236}">
                <a16:creationId xmlns:a16="http://schemas.microsoft.com/office/drawing/2014/main" id="{036B9C9D-BFE2-9FD1-6F40-BDD47526EB9E}"/>
              </a:ext>
            </a:extLst>
          </p:cNvPr>
          <p:cNvSpPr txBox="1"/>
          <p:nvPr/>
        </p:nvSpPr>
        <p:spPr>
          <a:xfrm>
            <a:off x="3942336" y="333363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1;p17">
            <a:hlinkClick r:id="rId19" action="ppaction://hlinksldjump"/>
            <a:extLst>
              <a:ext uri="{FF2B5EF4-FFF2-40B4-BE49-F238E27FC236}">
                <a16:creationId xmlns:a16="http://schemas.microsoft.com/office/drawing/2014/main" id="{2993DA58-6110-A863-BD00-22E835C3762C}"/>
              </a:ext>
            </a:extLst>
          </p:cNvPr>
          <p:cNvSpPr txBox="1"/>
          <p:nvPr/>
        </p:nvSpPr>
        <p:spPr>
          <a:xfrm>
            <a:off x="6679158" y="117617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code extraction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5/250">
            <a:hlinkClick r:id="rId20" action="ppaction://hlinksldjump"/>
            <a:extLst>
              <a:ext uri="{FF2B5EF4-FFF2-40B4-BE49-F238E27FC236}">
                <a16:creationId xmlns:a16="http://schemas.microsoft.com/office/drawing/2014/main" id="{CFA5A2B9-BA95-1DBA-1041-1779B499BCCE}"/>
              </a:ext>
            </a:extLst>
          </p:cNvPr>
          <p:cNvSpPr txBox="1"/>
          <p:nvPr/>
        </p:nvSpPr>
        <p:spPr>
          <a:xfrm>
            <a:off x="6679158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5/500">
            <a:hlinkClick r:id="rId21" action="ppaction://hlinksldjump"/>
            <a:extLst>
              <a:ext uri="{FF2B5EF4-FFF2-40B4-BE49-F238E27FC236}">
                <a16:creationId xmlns:a16="http://schemas.microsoft.com/office/drawing/2014/main" id="{DC04A43D-EC6A-C867-D66F-6ECEABB095E6}"/>
              </a:ext>
            </a:extLst>
          </p:cNvPr>
          <p:cNvSpPr txBox="1"/>
          <p:nvPr/>
        </p:nvSpPr>
        <p:spPr>
          <a:xfrm>
            <a:off x="6679158" y="261855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5/1000">
            <a:hlinkClick r:id="rId22" action="ppaction://hlinksldjump"/>
            <a:extLst>
              <a:ext uri="{FF2B5EF4-FFF2-40B4-BE49-F238E27FC236}">
                <a16:creationId xmlns:a16="http://schemas.microsoft.com/office/drawing/2014/main" id="{CC219574-CC96-EAF7-A2B1-F0D5195E0C2D}"/>
              </a:ext>
            </a:extLst>
          </p:cNvPr>
          <p:cNvSpPr txBox="1"/>
          <p:nvPr/>
        </p:nvSpPr>
        <p:spPr>
          <a:xfrm>
            <a:off x="6679158" y="332761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236;p17">
            <a:extLst>
              <a:ext uri="{FF2B5EF4-FFF2-40B4-BE49-F238E27FC236}">
                <a16:creationId xmlns:a16="http://schemas.microsoft.com/office/drawing/2014/main" id="{247FAA3C-6CA7-A326-CB71-1A4FF9242D60}"/>
              </a:ext>
            </a:extLst>
          </p:cNvPr>
          <p:cNvSpPr txBox="1">
            <a:spLocks/>
          </p:cNvSpPr>
          <p:nvPr/>
        </p:nvSpPr>
        <p:spPr>
          <a:xfrm>
            <a:off x="695324" y="4007163"/>
            <a:ext cx="7753350" cy="48418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CA" sz="1800" dirty="0">
                <a:hlinkClick r:id="rId23" action="ppaction://hlinksldjump"/>
              </a:rPr>
              <a:t>FINAL JEOPARDY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868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Hawkins Lab Experiment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FF5E-11F7-0B23-D3C9-E333B254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" y="2846246"/>
            <a:ext cx="7178056" cy="7120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5C3FDF08-27C9-DE90-9FB1-5CD144B5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66" y="2700794"/>
            <a:ext cx="5634467" cy="1162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3698</TotalTime>
  <Words>753</Words>
  <Application>Microsoft Macintosh PowerPoint</Application>
  <PresentationFormat>On-screen Show (16:9)</PresentationFormat>
  <Paragraphs>153</Paragraphs>
  <Slides>34</Slides>
  <Notes>33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Bebas Neue</vt:lpstr>
      <vt:lpstr>Della Respira</vt:lpstr>
      <vt:lpstr>Arial</vt:lpstr>
      <vt:lpstr>Jeoparty template</vt:lpstr>
      <vt:lpstr>MIDTERM REVIEW</vt:lpstr>
      <vt:lpstr>PowerPoint Presentation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Gupta, Tanishka</cp:lastModifiedBy>
  <cp:revision>49</cp:revision>
  <dcterms:modified xsi:type="dcterms:W3CDTF">2025-02-06T04:57:53Z</dcterms:modified>
</cp:coreProperties>
</file>